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2826" y="102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3/10/2023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3710761"/>
              </p:ext>
            </p:extLst>
          </p:nvPr>
        </p:nvGraphicFramePr>
        <p:xfrm>
          <a:off x="180476" y="223710"/>
          <a:ext cx="7025777" cy="304488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Whatchoo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Got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B4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24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colt popper, 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Swinger + Max Trap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+ 1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targets (9 + 2 NS)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F1D953-CF60-1CFA-64CE-721E7D694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845416"/>
            <a:ext cx="7025777" cy="42254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Whatchoo</a:t>
            </a:r>
            <a:r>
              <a:rPr lang="en-US" b="1" dirty="0"/>
              <a:t> Got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24 rounds</a:t>
            </a:r>
          </a:p>
          <a:p>
            <a:r>
              <a:rPr lang="en-US" dirty="0"/>
              <a:t>Targets: 11 USPSA, 2 steel</a:t>
            </a:r>
          </a:p>
          <a:p>
            <a:endParaRPr lang="en-US" dirty="0"/>
          </a:p>
          <a:p>
            <a:r>
              <a:rPr lang="en-US" dirty="0"/>
              <a:t>Handgun start position: anywhere completely outside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completely outside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 The max trap and swinger are both activated by P2 and remain visible at rest.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1495</TotalTime>
  <Words>159</Words>
  <Application>Microsoft Office PowerPoint</Application>
  <PresentationFormat>Custom</PresentationFormat>
  <Paragraphs>24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220</cp:revision>
  <cp:lastPrinted>2016-01-15T21:54:08Z</cp:lastPrinted>
  <dcterms:created xsi:type="dcterms:W3CDTF">2002-08-21T12:11:08Z</dcterms:created>
  <dcterms:modified xsi:type="dcterms:W3CDTF">2023-03-10T22:58:59Z</dcterms:modified>
  <cp:category>Shooting</cp:category>
</cp:coreProperties>
</file>